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9C3D4C-0055-1945-BD46-C7220FF41EA4}" type="datetimeFigureOut">
              <a:rPr lang="en-US" smtClean="0"/>
              <a:t>1/28/26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EB5DA2-7B58-314B-9A50-AE7FA5A50C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633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60b1c48b7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60b1c48b7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0b1c48b79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0b1c48b79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60b1c48b79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60b1c48b79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5d65259934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5d65259934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7DC02-8729-4458-7815-19EDD7DC84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B96714-EC99-025A-9DA6-2DB4915116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885CA-4FAC-50CD-AA85-3B423DE58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D7489-9359-8744-93C5-E092CEF24ACC}" type="datetimeFigureOut">
              <a:rPr lang="en-US" smtClean="0"/>
              <a:t>1/28/26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A5EB12-C0EE-F8BA-6FEC-3BCB9823E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AC09-375C-36D2-FA14-AE4DFB672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453F0-510D-F84D-ABA5-1522003C4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007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E7D89-89C2-25FD-7974-1F69C01D6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20B71-1D68-25AF-344B-43AB70006E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02F9D-4879-DA98-DBAD-45DC2E0C8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D7489-9359-8744-93C5-E092CEF24ACC}" type="datetimeFigureOut">
              <a:rPr lang="en-US" smtClean="0"/>
              <a:t>1/28/26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DBC30-3644-CD72-DCA3-D9EFED76C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AFC885-2478-818C-EC7B-A2FFE578C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453F0-510D-F84D-ABA5-1522003C4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670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CDF29-5491-A463-ABE8-F3678254E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090F04-7572-748C-CF25-CA2C487187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A8F9DA-F5FE-E7A4-2396-D89A0F6FD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D7489-9359-8744-93C5-E092CEF24ACC}" type="datetimeFigureOut">
              <a:rPr lang="en-US" smtClean="0"/>
              <a:t>1/28/26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32118-DADD-CEB4-A619-1EEE784D0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81CED-27C9-754E-8B83-D6409F2C3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453F0-510D-F84D-ABA5-1522003C4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591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C6E9D-C8CA-673F-A8EB-140D04AEB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3BD87-BEB4-5443-82AE-F6002E42AF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503EBC-F85A-07D7-241C-577DB2835A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0D789A-27BE-354E-2513-899C56DCA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D7489-9359-8744-93C5-E092CEF24ACC}" type="datetimeFigureOut">
              <a:rPr lang="en-US" smtClean="0"/>
              <a:t>1/28/26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C2858E-9195-01D8-2FAC-1669FE494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F370E7-574C-B73E-C978-C66D61728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453F0-510D-F84D-ABA5-1522003C4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120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698DE-432B-E21D-21A6-BE31B5B35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D3FA29-70E5-892E-EC3A-76FD3279B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3618F5-C924-F9A5-FB03-0847D3F389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09A625-E8CC-EE47-57DE-99A2A74E9B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FA20FE-0383-15B1-7108-31F7D7DEDD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E6674A-92BC-6497-DFF6-9BE50A68B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D7489-9359-8744-93C5-E092CEF24ACC}" type="datetimeFigureOut">
              <a:rPr lang="en-US" smtClean="0"/>
              <a:t>1/28/26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A61ABF-8F8E-85EC-CB2B-9D4A5D3E7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A8A4BB-7AB6-2F74-4EC0-7F64FBC82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453F0-510D-F84D-ABA5-1522003C4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173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3F688-818A-376C-DBDB-69FFB0A4E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FC90E0-D459-0DE4-2B9D-00C42BE58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D7489-9359-8744-93C5-E092CEF24ACC}" type="datetimeFigureOut">
              <a:rPr lang="en-US" smtClean="0"/>
              <a:t>1/28/26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8340DD-68AF-6E51-D7AD-EC5ACF9DD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E4C33B-0985-26DB-BD18-34D602869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453F0-510D-F84D-ABA5-1522003C4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476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87CE23-EAF1-BC79-5A74-79DFFDC1D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D7489-9359-8744-93C5-E092CEF24ACC}" type="datetimeFigureOut">
              <a:rPr lang="en-US" smtClean="0"/>
              <a:t>1/28/26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1048BD-9B6D-F1BB-DD7D-55A757A2A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A67F49-FB4C-FD14-A63B-CF736731E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453F0-510D-F84D-ABA5-1522003C4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31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C6ED8-71AF-AC3C-0E17-3162CA88C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E1943-D776-F302-33B2-46A26F2C0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D5282-9704-9D5D-C87C-D7EC143273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EFB8AA-F54E-CA17-6353-A6842ACFC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D7489-9359-8744-93C5-E092CEF24ACC}" type="datetimeFigureOut">
              <a:rPr lang="en-US" smtClean="0"/>
              <a:t>1/28/26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A2FD06-6789-2D5D-A242-985BD1810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5BA9D6-5B6A-C962-09F7-7A40BEA4A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453F0-510D-F84D-ABA5-1522003C4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122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267AE-2E6A-035E-52B6-572662BD6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2C3CFC-AA8D-84F1-83B4-746514730B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D8299E-8042-92A9-3191-AFAA3E316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3646A0-901F-73A8-2CDA-78FA4952E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D7489-9359-8744-93C5-E092CEF24ACC}" type="datetimeFigureOut">
              <a:rPr lang="en-US" smtClean="0"/>
              <a:t>1/28/26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7D14D7-0687-3C70-B2A6-B31F00B38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700EA3-BF5D-67F5-D7C9-95F75E6E4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453F0-510D-F84D-ABA5-1522003C4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10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E4E6F-04D7-DBA5-E65E-A552ED884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97D950-E116-E0D4-4277-7ADE274EFD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7AB3A-3ABB-19F4-6775-88644C39B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D7489-9359-8744-93C5-E092CEF24ACC}" type="datetimeFigureOut">
              <a:rPr lang="en-US" smtClean="0"/>
              <a:t>1/28/26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DD60A-DB3B-DF66-52E8-92C6E867D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8C3047-8470-BCB9-1F83-239909E3A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453F0-510D-F84D-ABA5-1522003C4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13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CB5998-6B79-B3F4-E76C-7CE11AF7BC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E9E3C9-90A6-3D66-DBCB-41330FC3C5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84A8C-6C7F-06BB-C430-D83FAA521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D7489-9359-8744-93C5-E092CEF24ACC}" type="datetimeFigureOut">
              <a:rPr lang="en-US" smtClean="0"/>
              <a:t>1/28/26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62B0FF-E0B6-4313-E17C-406A3CDAC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AD78C-3EEF-7F4F-3D00-53B4EC806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453F0-510D-F84D-ABA5-1522003C4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407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14029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8DEC56-B00F-CC3F-5415-13AF5EDA5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637F8B-4D43-14E3-8832-49C710D07D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81D1F-E31B-4F09-9CA3-5D819695F1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5D7489-9359-8744-93C5-E092CEF24ACC}" type="datetimeFigureOut">
              <a:rPr lang="en-US" smtClean="0"/>
              <a:t>1/28/26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482C31-097E-ACA5-359E-ADE9B172CF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A833AD-4B83-05C7-CBAA-2011D9AAE7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C453F0-510D-F84D-ABA5-1522003C4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564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esignjustice.org/read-the-principle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indyborman.com/fries-vs-crisp-2-ways-to-define-consent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hyperlink" Target="https://gdpr-info.eu/issues/consent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spcBef>
                <a:spcPts val="0"/>
              </a:spcBef>
              <a:buSzPts val="990"/>
            </a:pPr>
            <a:r>
              <a:rPr lang="en" sz="3840"/>
              <a:t>Day 4: Interviews (Caitrin) (June 2, 2025)</a:t>
            </a:r>
            <a:endParaRPr sz="384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"/>
              <a:t>Why do we want to interview people? When, where, how?</a:t>
            </a:r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buNone/>
            </a:pPr>
            <a:r>
              <a:rPr lang="en"/>
              <a:t>What people say vs. what they do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"/>
              <a:t>In context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"/>
              <a:t>Look, Ask, Try</a:t>
            </a: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POEMS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"/>
              <a:t>Design Justice… as we start to engage with people</a:t>
            </a:r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"/>
              <a:t>Let’s look at the principles: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https://designjustice.org/read-the-principles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"/>
              <a:t>Consent</a:t>
            </a:r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77376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https://windyborman.com/fries-vs-crisp-2-ways-to-define-consent/</a:t>
            </a:r>
            <a:endParaRPr/>
          </a:p>
          <a:p>
            <a:pPr marL="0" indent="0">
              <a:spcBef>
                <a:spcPts val="1600"/>
              </a:spcBef>
              <a:buNone/>
            </a:pP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"/>
              <a:t>GDPR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https://gdpr-info.eu/issues/consent/</a:t>
            </a:r>
            <a:r>
              <a:rPr lang="en"/>
              <a:t> </a:t>
            </a:r>
            <a:endParaRPr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Consent must be freely given, specific, informed and unambiguous.</a:t>
            </a:r>
            <a:endParaRPr/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53200" y="1800133"/>
            <a:ext cx="3466400" cy="346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"/>
              <a:t>Quick tips (in addition to the “fieldwork tips” doc)</a:t>
            </a:r>
            <a:endParaRPr/>
          </a:p>
        </p:txBody>
      </p:sp>
      <p:graphicFrame>
        <p:nvGraphicFramePr>
          <p:cNvPr id="79" name="Google Shape;79;p17"/>
          <p:cNvGraphicFramePr/>
          <p:nvPr>
            <p:extLst>
              <p:ext uri="{D42A27DB-BD31-4B8C-83A1-F6EECF244321}">
                <p14:modId xmlns:p14="http://schemas.microsoft.com/office/powerpoint/2010/main" val="983382537"/>
              </p:ext>
            </p:extLst>
          </p:nvPr>
        </p:nvGraphicFramePr>
        <p:xfrm>
          <a:off x="607733" y="1556567"/>
          <a:ext cx="10871694" cy="493073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435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358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3073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/>
                        <a:t>Come prepared</a:t>
                      </a:r>
                      <a:endParaRPr sz="2400"/>
                    </a:p>
                    <a:p>
                      <a:pPr marL="457200" lvl="0" indent="-31750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lang="en" sz="2400"/>
                        <a:t>Info form (consent)</a:t>
                      </a:r>
                      <a:endParaRPr sz="2400"/>
                    </a:p>
                    <a:p>
                      <a:pPr marL="457200" lvl="0" indent="-3175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lang="en" sz="2400"/>
                        <a:t>Discussion Guide</a:t>
                      </a:r>
                      <a:endParaRPr sz="2400"/>
                    </a:p>
                    <a:p>
                      <a:pPr marL="457200" lvl="0" indent="-3175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lang="en" sz="2400"/>
                        <a:t>Roles assigned in advance</a:t>
                      </a:r>
                      <a:endParaRPr sz="24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/>
                        <a:t>WAIT: Why am I talking? </a:t>
                      </a:r>
                      <a:endParaRPr sz="2400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/>
                        <a:t>Ask OPEN questions, not closed</a:t>
                      </a:r>
                      <a:endParaRPr sz="2400"/>
                    </a:p>
                    <a:p>
                      <a:pPr marL="457200" lvl="0" indent="-31750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lang="en" sz="2400"/>
                        <a:t>no yes/no</a:t>
                      </a:r>
                      <a:endParaRPr sz="2400"/>
                    </a:p>
                    <a:p>
                      <a:pPr marL="457200" lvl="0" indent="-3175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lang="en" sz="2400"/>
                        <a:t>no leading</a:t>
                      </a:r>
                      <a:endParaRPr sz="2400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dirty="0"/>
                        <a:t>Take notes before, during, and after</a:t>
                      </a:r>
                      <a:endParaRPr sz="24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2400" dirty="0"/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lang="en" sz="2400" dirty="0"/>
                        <a:t>What are you expecting and hoping for? What would you call "success"</a:t>
                      </a:r>
                      <a:endParaRPr sz="2400" dirty="0"/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lang="en" sz="2400" dirty="0"/>
                        <a:t>Notes during</a:t>
                      </a:r>
                      <a:endParaRPr sz="2400" dirty="0"/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-"/>
                      </a:pPr>
                      <a:r>
                        <a:rPr lang="en" sz="2400" dirty="0"/>
                        <a:t>Quick and processed notes later</a:t>
                      </a:r>
                      <a:endParaRPr sz="24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24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dirty="0"/>
                        <a:t>Assume your recording won't work</a:t>
                      </a:r>
                      <a:endParaRPr sz="24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 dirty="0"/>
                        <a:t>Remember POEMS and Principles for note-taking</a:t>
                      </a:r>
                      <a:endParaRPr sz="2400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184</Words>
  <Application>Microsoft Macintosh PowerPoint</Application>
  <PresentationFormat>Widescreen</PresentationFormat>
  <Paragraphs>31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Day 4: Interviews (Caitrin) (June 2, 2025)</vt:lpstr>
      <vt:lpstr>Why do we want to interview people? When, where, how?</vt:lpstr>
      <vt:lpstr>Design Justice… as we start to engage with people</vt:lpstr>
      <vt:lpstr>Consent</vt:lpstr>
      <vt:lpstr>Quick tips (in addition to the “fieldwork tips” doc)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Ruvolo</dc:creator>
  <cp:lastModifiedBy>Paul Ruvolo</cp:lastModifiedBy>
  <cp:revision>1</cp:revision>
  <dcterms:created xsi:type="dcterms:W3CDTF">2026-01-29T02:10:36Z</dcterms:created>
  <dcterms:modified xsi:type="dcterms:W3CDTF">2026-01-29T02:11:19Z</dcterms:modified>
</cp:coreProperties>
</file>