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3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customXml" Target="../customXml/item3.xml"/><Relationship Id="rId2" Type="http://schemas.openxmlformats.org/officeDocument/2006/relationships/viewProps" Target="viewProps.xml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36573ba12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36573ba12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36573ba12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36573ba12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36573ba12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36573ba12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36573ba12e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36573ba12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 Time! Explore with Seeing AI</a:t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will use the Seeing AI app to explore how assistive technologies interpret and mediate the world, and reflect critically on the implications for autonomy, agency, surveillance, and representation from a disability justice perspective.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do we mean by disability justice perspective? What kinds of values might we keep in mind?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Think of Seeing AI as not just a helpful tool but as a mediator of perception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Guiding Questions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does Seeing AI assume about blindness and visual information?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Who decides what gets described and how?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might it mean to “trust” an app to read the world for you?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(30min) In pairs, use the Seeing AI app to: 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Navigate a campus building of your choosing (e.g. cafeteria, library).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Choose two features to explore: Short Text, Document (typed and handwritten), Product, Color, Scene, World Channel,** Person Identifier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Describe aloud what the app says and how it compares to your own sensory experience / other senses and ways of understanding the space (e.g. smell, sounds, etc.).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Record your reflections (take short notes or audio reflections during the exploration).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Reflection</a:t>
            </a:r>
            <a:r>
              <a:rPr lang="en"/>
              <a:t> + Discussion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types of information does Seeing AI prioritize? What’s missing?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tech is required to access features? Did it differ between devices?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does the app’s narration shape your understanding of the environment?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Who is included in / benefits from the design of this technology? Who might be excluded?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are ethical concerns regarding the kind of information captured by such tools (e.g., privacy, data capture, stereotypes in object/person recognition)?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DBE102485AAB4C8DE6751811E3527A" ma:contentTypeVersion="8" ma:contentTypeDescription="Create a new document." ma:contentTypeScope="" ma:versionID="f79a9b20bd845bb7e90838a0e1650744">
  <xsd:schema xmlns:xsd="http://www.w3.org/2001/XMLSchema" xmlns:xs="http://www.w3.org/2001/XMLSchema" xmlns:p="http://schemas.microsoft.com/office/2006/metadata/properties" xmlns:ns2="5d5f2032-d681-4bab-b36c-b62eaf2d3808" targetNamespace="http://schemas.microsoft.com/office/2006/metadata/properties" ma:root="true" ma:fieldsID="4dfa26ab9b5296b00f91001922100f1a" ns2:_="">
    <xsd:import namespace="5d5f2032-d681-4bab-b36c-b62eaf2d38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5f2032-d681-4bab-b36c-b62eaf2d38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5589299-8140-49CD-8E4B-09FE6D447213}"/>
</file>

<file path=customXml/itemProps2.xml><?xml version="1.0" encoding="utf-8"?>
<ds:datastoreItem xmlns:ds="http://schemas.openxmlformats.org/officeDocument/2006/customXml" ds:itemID="{E6BA6795-5777-40BC-BE4D-7A749048C79E}"/>
</file>

<file path=customXml/itemProps3.xml><?xml version="1.0" encoding="utf-8"?>
<ds:datastoreItem xmlns:ds="http://schemas.openxmlformats.org/officeDocument/2006/customXml" ds:itemID="{FCF4C3E1-F709-4209-B44A-0C36F046C469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0x0101000BDBE102485AAB4C8DE6751811E3527A</vt:lpwstr>
  </property>
</Properties>
</file>